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6"/>
  </p:notesMasterIdLst>
  <p:sldIdLst>
    <p:sldId id="257" r:id="rId2"/>
    <p:sldId id="258" r:id="rId3"/>
    <p:sldId id="271" r:id="rId4"/>
    <p:sldId id="268" r:id="rId5"/>
    <p:sldId id="270" r:id="rId6"/>
    <p:sldId id="269" r:id="rId7"/>
    <p:sldId id="272" r:id="rId8"/>
    <p:sldId id="265" r:id="rId9"/>
    <p:sldId id="267" r:id="rId10"/>
    <p:sldId id="266" r:id="rId11"/>
    <p:sldId id="273" r:id="rId12"/>
    <p:sldId id="260" r:id="rId13"/>
    <p:sldId id="262" r:id="rId14"/>
    <p:sldId id="261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812" autoAdjust="0"/>
    <p:restoredTop sz="96327" autoAdjust="0"/>
  </p:normalViewPr>
  <p:slideViewPr>
    <p:cSldViewPr snapToGrid="0">
      <p:cViewPr varScale="1">
        <p:scale>
          <a:sx n="123" d="100"/>
          <a:sy n="123" d="100"/>
        </p:scale>
        <p:origin x="42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svg"/><Relationship Id="rId1" Type="http://schemas.openxmlformats.org/officeDocument/2006/relationships/image" Target="../media/image24.png"/><Relationship Id="rId4" Type="http://schemas.openxmlformats.org/officeDocument/2006/relationships/image" Target="../media/image27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svg"/><Relationship Id="rId1" Type="http://schemas.openxmlformats.org/officeDocument/2006/relationships/image" Target="../media/image24.png"/><Relationship Id="rId4" Type="http://schemas.openxmlformats.org/officeDocument/2006/relationships/image" Target="../media/image2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203CCBB-8C3C-4CD4-AF0A-7EA24B18C5FF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8758FB76-7A2E-4C95-9094-F4ED2841A44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IBM Watson</a:t>
          </a:r>
        </a:p>
      </dgm:t>
    </dgm:pt>
    <dgm:pt modelId="{EF2C5937-2F7B-4980-ACE2-CFA0432E99EC}" type="parTrans" cxnId="{C357ADB6-5CD6-4FDA-BA76-D1F01B4329DD}">
      <dgm:prSet/>
      <dgm:spPr/>
      <dgm:t>
        <a:bodyPr/>
        <a:lstStyle/>
        <a:p>
          <a:endParaRPr lang="en-US"/>
        </a:p>
      </dgm:t>
    </dgm:pt>
    <dgm:pt modelId="{3833F624-4D05-4FE2-BCC6-CC3E69536B77}" type="sibTrans" cxnId="{C357ADB6-5CD6-4FDA-BA76-D1F01B4329DD}">
      <dgm:prSet/>
      <dgm:spPr/>
      <dgm:t>
        <a:bodyPr/>
        <a:lstStyle/>
        <a:p>
          <a:endParaRPr lang="en-US"/>
        </a:p>
      </dgm:t>
    </dgm:pt>
    <dgm:pt modelId="{8C17D6F6-A260-4B33-B0CA-DC8AC704BDC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 err="1"/>
            <a:t>ThingSpeak</a:t>
          </a:r>
          <a:r>
            <a:rPr lang="en-US" dirty="0"/>
            <a:t> - Demo</a:t>
          </a:r>
        </a:p>
      </dgm:t>
    </dgm:pt>
    <dgm:pt modelId="{6ECA869B-E0DD-4460-8FB0-6A967148630C}" type="parTrans" cxnId="{D0D30D85-490A-4D23-92DB-7D1E2B737219}">
      <dgm:prSet/>
      <dgm:spPr/>
      <dgm:t>
        <a:bodyPr/>
        <a:lstStyle/>
        <a:p>
          <a:endParaRPr lang="en-US"/>
        </a:p>
      </dgm:t>
    </dgm:pt>
    <dgm:pt modelId="{5ED6C648-F579-46E4-AFB8-1C387CCFEF67}" type="sibTrans" cxnId="{D0D30D85-490A-4D23-92DB-7D1E2B737219}">
      <dgm:prSet/>
      <dgm:spPr/>
      <dgm:t>
        <a:bodyPr/>
        <a:lstStyle/>
        <a:p>
          <a:endParaRPr lang="en-US"/>
        </a:p>
      </dgm:t>
    </dgm:pt>
    <dgm:pt modelId="{908F3845-0206-47D4-880E-E35E5F7ACB5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MS Azure IoT hub</a:t>
          </a:r>
        </a:p>
      </dgm:t>
    </dgm:pt>
    <dgm:pt modelId="{D96F357C-B17D-4528-918C-E8AD9AC9A224}" type="parTrans" cxnId="{7E4E639F-007A-4E28-BDA1-42CE14C0D165}">
      <dgm:prSet/>
      <dgm:spPr/>
      <dgm:t>
        <a:bodyPr/>
        <a:lstStyle/>
        <a:p>
          <a:endParaRPr lang="en-US"/>
        </a:p>
      </dgm:t>
    </dgm:pt>
    <dgm:pt modelId="{A7DB348E-B55D-41B7-9AD3-76F777E8BC6E}" type="sibTrans" cxnId="{7E4E639F-007A-4E28-BDA1-42CE14C0D165}">
      <dgm:prSet/>
      <dgm:spPr/>
      <dgm:t>
        <a:bodyPr/>
        <a:lstStyle/>
        <a:p>
          <a:endParaRPr lang="en-US"/>
        </a:p>
      </dgm:t>
    </dgm:pt>
    <dgm:pt modelId="{80E0B02D-6137-42B0-82A8-35E74FBF0A1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Adafruit - Demo</a:t>
          </a:r>
        </a:p>
      </dgm:t>
    </dgm:pt>
    <dgm:pt modelId="{FB9D684B-4B7E-442E-B1AA-F30C01D29A06}" type="parTrans" cxnId="{7F161875-7DA4-46D6-8FEC-3C1314B4039B}">
      <dgm:prSet/>
      <dgm:spPr/>
      <dgm:t>
        <a:bodyPr/>
        <a:lstStyle/>
        <a:p>
          <a:endParaRPr lang="en-US"/>
        </a:p>
      </dgm:t>
    </dgm:pt>
    <dgm:pt modelId="{73AE2222-275C-4DFC-82F5-46242BEDB827}" type="sibTrans" cxnId="{7F161875-7DA4-46D6-8FEC-3C1314B4039B}">
      <dgm:prSet/>
      <dgm:spPr/>
      <dgm:t>
        <a:bodyPr/>
        <a:lstStyle/>
        <a:p>
          <a:endParaRPr lang="en-US"/>
        </a:p>
      </dgm:t>
    </dgm:pt>
    <dgm:pt modelId="{23FA804C-C120-40B4-9C9F-95136CE7E3E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AWS IoT Core </a:t>
          </a:r>
        </a:p>
      </dgm:t>
    </dgm:pt>
    <dgm:pt modelId="{EFCFA803-6196-4327-85A7-92DE6425D806}" type="parTrans" cxnId="{76400DAC-A440-42D9-A10A-FC34ECC36660}">
      <dgm:prSet/>
      <dgm:spPr/>
      <dgm:t>
        <a:bodyPr/>
        <a:lstStyle/>
        <a:p>
          <a:endParaRPr lang="en-US"/>
        </a:p>
      </dgm:t>
    </dgm:pt>
    <dgm:pt modelId="{266A8ED1-4B34-4F97-9F70-9602ECF85C16}" type="sibTrans" cxnId="{76400DAC-A440-42D9-A10A-FC34ECC36660}">
      <dgm:prSet/>
      <dgm:spPr/>
      <dgm:t>
        <a:bodyPr/>
        <a:lstStyle/>
        <a:p>
          <a:endParaRPr lang="en-US"/>
        </a:p>
      </dgm:t>
    </dgm:pt>
    <dgm:pt modelId="{E15B1AD7-F567-BC49-BAB9-F2CF293444C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Google IoT Core</a:t>
          </a:r>
        </a:p>
      </dgm:t>
    </dgm:pt>
    <dgm:pt modelId="{0FE5D8D7-3D1B-AD4A-A4F5-9F9E54F95AFB}" type="parTrans" cxnId="{0A4EFA9E-DE0A-EE4E-9C94-099D8BE0B1A3}">
      <dgm:prSet/>
      <dgm:spPr/>
      <dgm:t>
        <a:bodyPr/>
        <a:lstStyle/>
        <a:p>
          <a:endParaRPr lang="en-US"/>
        </a:p>
      </dgm:t>
    </dgm:pt>
    <dgm:pt modelId="{AD328CFA-CD18-A642-BA26-184A584FE510}" type="sibTrans" cxnId="{0A4EFA9E-DE0A-EE4E-9C94-099D8BE0B1A3}">
      <dgm:prSet/>
      <dgm:spPr/>
      <dgm:t>
        <a:bodyPr/>
        <a:lstStyle/>
        <a:p>
          <a:endParaRPr lang="en-US"/>
        </a:p>
      </dgm:t>
    </dgm:pt>
    <dgm:pt modelId="{71F0CB24-8295-4FDD-9875-FB1BCFD42EE5}" type="pres">
      <dgm:prSet presAssocID="{9203CCBB-8C3C-4CD4-AF0A-7EA24B18C5FF}" presName="root" presStyleCnt="0">
        <dgm:presLayoutVars>
          <dgm:dir/>
          <dgm:resizeHandles val="exact"/>
        </dgm:presLayoutVars>
      </dgm:prSet>
      <dgm:spPr/>
    </dgm:pt>
    <dgm:pt modelId="{09EB86F7-7F18-49AE-96F7-1185AEA28175}" type="pres">
      <dgm:prSet presAssocID="{8758FB76-7A2E-4C95-9094-F4ED2841A447}" presName="compNode" presStyleCnt="0"/>
      <dgm:spPr/>
    </dgm:pt>
    <dgm:pt modelId="{7D8A2AFB-E50A-46A5-A639-FCA4DAADF9A7}" type="pres">
      <dgm:prSet presAssocID="{8758FB76-7A2E-4C95-9094-F4ED2841A447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49A527A0-73B3-4FBD-9963-F8AB87BA2AD4}" type="pres">
      <dgm:prSet presAssocID="{8758FB76-7A2E-4C95-9094-F4ED2841A447}" presName="spaceRect" presStyleCnt="0"/>
      <dgm:spPr/>
    </dgm:pt>
    <dgm:pt modelId="{E77874F3-8A81-414E-8652-C9438A255ACC}" type="pres">
      <dgm:prSet presAssocID="{8758FB76-7A2E-4C95-9094-F4ED2841A447}" presName="textRect" presStyleLbl="revTx" presStyleIdx="0" presStyleCnt="6">
        <dgm:presLayoutVars>
          <dgm:chMax val="1"/>
          <dgm:chPref val="1"/>
        </dgm:presLayoutVars>
      </dgm:prSet>
      <dgm:spPr/>
    </dgm:pt>
    <dgm:pt modelId="{511D928D-1425-42DC-BF3A-CC32C72F7153}" type="pres">
      <dgm:prSet presAssocID="{3833F624-4D05-4FE2-BCC6-CC3E69536B77}" presName="sibTrans" presStyleCnt="0"/>
      <dgm:spPr/>
    </dgm:pt>
    <dgm:pt modelId="{1CF8E3E1-DD14-4026-8071-63300A1947D9}" type="pres">
      <dgm:prSet presAssocID="{908F3845-0206-47D4-880E-E35E5F7ACB5C}" presName="compNode" presStyleCnt="0"/>
      <dgm:spPr/>
    </dgm:pt>
    <dgm:pt modelId="{86C6A661-4E48-49C9-A629-4F8A5AECCC7F}" type="pres">
      <dgm:prSet presAssocID="{908F3845-0206-47D4-880E-E35E5F7ACB5C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jector screen"/>
        </a:ext>
      </dgm:extLst>
    </dgm:pt>
    <dgm:pt modelId="{C97FAD68-7A64-470F-AD1C-7F0809461F07}" type="pres">
      <dgm:prSet presAssocID="{908F3845-0206-47D4-880E-E35E5F7ACB5C}" presName="spaceRect" presStyleCnt="0"/>
      <dgm:spPr/>
    </dgm:pt>
    <dgm:pt modelId="{C1FB3591-D51A-43EA-AD59-0D6010F0B14F}" type="pres">
      <dgm:prSet presAssocID="{908F3845-0206-47D4-880E-E35E5F7ACB5C}" presName="textRect" presStyleLbl="revTx" presStyleIdx="1" presStyleCnt="6">
        <dgm:presLayoutVars>
          <dgm:chMax val="1"/>
          <dgm:chPref val="1"/>
        </dgm:presLayoutVars>
      </dgm:prSet>
      <dgm:spPr/>
    </dgm:pt>
    <dgm:pt modelId="{5CD80CD7-250A-467C-A0BA-30432883AAB9}" type="pres">
      <dgm:prSet presAssocID="{A7DB348E-B55D-41B7-9AD3-76F777E8BC6E}" presName="sibTrans" presStyleCnt="0"/>
      <dgm:spPr/>
    </dgm:pt>
    <dgm:pt modelId="{DADE3202-3461-4DC2-BED3-CA188BC127E5}" type="pres">
      <dgm:prSet presAssocID="{23FA804C-C120-40B4-9C9F-95136CE7E3E9}" presName="compNode" presStyleCnt="0"/>
      <dgm:spPr/>
    </dgm:pt>
    <dgm:pt modelId="{AAC802D3-63FA-481A-8052-623F20BDF771}" type="pres">
      <dgm:prSet presAssocID="{23FA804C-C120-40B4-9C9F-95136CE7E3E9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oud"/>
        </a:ext>
      </dgm:extLst>
    </dgm:pt>
    <dgm:pt modelId="{F739A75A-0F00-44B0-A559-E52C62AC90A0}" type="pres">
      <dgm:prSet presAssocID="{23FA804C-C120-40B4-9C9F-95136CE7E3E9}" presName="spaceRect" presStyleCnt="0"/>
      <dgm:spPr/>
    </dgm:pt>
    <dgm:pt modelId="{0FA8039C-7D60-4749-B91B-C2399040698C}" type="pres">
      <dgm:prSet presAssocID="{23FA804C-C120-40B4-9C9F-95136CE7E3E9}" presName="textRect" presStyleLbl="revTx" presStyleIdx="2" presStyleCnt="6">
        <dgm:presLayoutVars>
          <dgm:chMax val="1"/>
          <dgm:chPref val="1"/>
        </dgm:presLayoutVars>
      </dgm:prSet>
      <dgm:spPr/>
    </dgm:pt>
    <dgm:pt modelId="{623A81DE-B87B-4993-B82C-881D6C4D4347}" type="pres">
      <dgm:prSet presAssocID="{266A8ED1-4B34-4F97-9F70-9602ECF85C16}" presName="sibTrans" presStyleCnt="0"/>
      <dgm:spPr/>
    </dgm:pt>
    <dgm:pt modelId="{C05AA0C3-CFC3-4F75-A386-8536943F1888}" type="pres">
      <dgm:prSet presAssocID="{E15B1AD7-F567-BC49-BAB9-F2CF293444CC}" presName="compNode" presStyleCnt="0"/>
      <dgm:spPr/>
    </dgm:pt>
    <dgm:pt modelId="{668986B3-68A2-4AA2-B8C1-B3C39768BD1A}" type="pres">
      <dgm:prSet presAssocID="{E15B1AD7-F567-BC49-BAB9-F2CF293444CC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apper board"/>
        </a:ext>
      </dgm:extLst>
    </dgm:pt>
    <dgm:pt modelId="{153028C1-25E6-45E1-ABB9-B2A630A44468}" type="pres">
      <dgm:prSet presAssocID="{E15B1AD7-F567-BC49-BAB9-F2CF293444CC}" presName="spaceRect" presStyleCnt="0"/>
      <dgm:spPr/>
    </dgm:pt>
    <dgm:pt modelId="{9A60C35E-923A-41C9-B96D-9B0C3CCB7B61}" type="pres">
      <dgm:prSet presAssocID="{E15B1AD7-F567-BC49-BAB9-F2CF293444CC}" presName="textRect" presStyleLbl="revTx" presStyleIdx="3" presStyleCnt="6">
        <dgm:presLayoutVars>
          <dgm:chMax val="1"/>
          <dgm:chPref val="1"/>
        </dgm:presLayoutVars>
      </dgm:prSet>
      <dgm:spPr/>
    </dgm:pt>
    <dgm:pt modelId="{924416BD-21E5-4547-A18D-E40A4FCCD065}" type="pres">
      <dgm:prSet presAssocID="{AD328CFA-CD18-A642-BA26-184A584FE510}" presName="sibTrans" presStyleCnt="0"/>
      <dgm:spPr/>
    </dgm:pt>
    <dgm:pt modelId="{717D4A29-CC37-4139-8D3D-593F488FE7EC}" type="pres">
      <dgm:prSet presAssocID="{8C17D6F6-A260-4B33-B0CA-DC8AC704BDC2}" presName="compNode" presStyleCnt="0"/>
      <dgm:spPr/>
    </dgm:pt>
    <dgm:pt modelId="{19F4CEEB-E6BA-45AF-9618-4B3B2E99FC5C}" type="pres">
      <dgm:prSet presAssocID="{8C17D6F6-A260-4B33-B0CA-DC8AC704BDC2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ireless router"/>
        </a:ext>
      </dgm:extLst>
    </dgm:pt>
    <dgm:pt modelId="{58AB99BE-AB79-4137-8E30-A236F3282456}" type="pres">
      <dgm:prSet presAssocID="{8C17D6F6-A260-4B33-B0CA-DC8AC704BDC2}" presName="spaceRect" presStyleCnt="0"/>
      <dgm:spPr/>
    </dgm:pt>
    <dgm:pt modelId="{E1F624B4-6C21-43F9-AD86-9C87AE38751C}" type="pres">
      <dgm:prSet presAssocID="{8C17D6F6-A260-4B33-B0CA-DC8AC704BDC2}" presName="textRect" presStyleLbl="revTx" presStyleIdx="4" presStyleCnt="6">
        <dgm:presLayoutVars>
          <dgm:chMax val="1"/>
          <dgm:chPref val="1"/>
        </dgm:presLayoutVars>
      </dgm:prSet>
      <dgm:spPr/>
    </dgm:pt>
    <dgm:pt modelId="{87C544E1-AB46-4749-AB22-318AC0DA39CC}" type="pres">
      <dgm:prSet presAssocID="{5ED6C648-F579-46E4-AFB8-1C387CCFEF67}" presName="sibTrans" presStyleCnt="0"/>
      <dgm:spPr/>
    </dgm:pt>
    <dgm:pt modelId="{F4FBAD66-5CE3-4507-A223-D3FCDC3ECC54}" type="pres">
      <dgm:prSet presAssocID="{80E0B02D-6137-42B0-82A8-35E74FBF0A14}" presName="compNode" presStyleCnt="0"/>
      <dgm:spPr/>
    </dgm:pt>
    <dgm:pt modelId="{E12292D4-0E4B-4883-9E2F-96003442DA40}" type="pres">
      <dgm:prSet presAssocID="{80E0B02D-6137-42B0-82A8-35E74FBF0A14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mart Phone"/>
        </a:ext>
      </dgm:extLst>
    </dgm:pt>
    <dgm:pt modelId="{DF6E8DF6-A5C0-4A39-99EA-0E6379379AC9}" type="pres">
      <dgm:prSet presAssocID="{80E0B02D-6137-42B0-82A8-35E74FBF0A14}" presName="spaceRect" presStyleCnt="0"/>
      <dgm:spPr/>
    </dgm:pt>
    <dgm:pt modelId="{88118E52-52A9-4E6B-8906-BA107CB931A7}" type="pres">
      <dgm:prSet presAssocID="{80E0B02D-6137-42B0-82A8-35E74FBF0A14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AAD31A10-5046-B44C-801C-BF6A58D0435C}" type="presOf" srcId="{8C17D6F6-A260-4B33-B0CA-DC8AC704BDC2}" destId="{E1F624B4-6C21-43F9-AD86-9C87AE38751C}" srcOrd="0" destOrd="0" presId="urn:microsoft.com/office/officeart/2018/2/layout/IconLabelList"/>
    <dgm:cxn modelId="{0AC18C4F-89BB-5246-995D-F5A05B78074A}" type="presOf" srcId="{80E0B02D-6137-42B0-82A8-35E74FBF0A14}" destId="{88118E52-52A9-4E6B-8906-BA107CB931A7}" srcOrd="0" destOrd="0" presId="urn:microsoft.com/office/officeart/2018/2/layout/IconLabelList"/>
    <dgm:cxn modelId="{7F161875-7DA4-46D6-8FEC-3C1314B4039B}" srcId="{9203CCBB-8C3C-4CD4-AF0A-7EA24B18C5FF}" destId="{80E0B02D-6137-42B0-82A8-35E74FBF0A14}" srcOrd="5" destOrd="0" parTransId="{FB9D684B-4B7E-442E-B1AA-F30C01D29A06}" sibTransId="{73AE2222-275C-4DFC-82F5-46242BEDB827}"/>
    <dgm:cxn modelId="{D0D30D85-490A-4D23-92DB-7D1E2B737219}" srcId="{9203CCBB-8C3C-4CD4-AF0A-7EA24B18C5FF}" destId="{8C17D6F6-A260-4B33-B0CA-DC8AC704BDC2}" srcOrd="4" destOrd="0" parTransId="{6ECA869B-E0DD-4460-8FB0-6A967148630C}" sibTransId="{5ED6C648-F579-46E4-AFB8-1C387CCFEF67}"/>
    <dgm:cxn modelId="{D6651895-9AE1-D04B-B4B3-0A616C3EB63B}" type="presOf" srcId="{9203CCBB-8C3C-4CD4-AF0A-7EA24B18C5FF}" destId="{71F0CB24-8295-4FDD-9875-FB1BCFD42EE5}" srcOrd="0" destOrd="0" presId="urn:microsoft.com/office/officeart/2018/2/layout/IconLabelList"/>
    <dgm:cxn modelId="{0A4EFA9E-DE0A-EE4E-9C94-099D8BE0B1A3}" srcId="{9203CCBB-8C3C-4CD4-AF0A-7EA24B18C5FF}" destId="{E15B1AD7-F567-BC49-BAB9-F2CF293444CC}" srcOrd="3" destOrd="0" parTransId="{0FE5D8D7-3D1B-AD4A-A4F5-9F9E54F95AFB}" sibTransId="{AD328CFA-CD18-A642-BA26-184A584FE510}"/>
    <dgm:cxn modelId="{7E4E639F-007A-4E28-BDA1-42CE14C0D165}" srcId="{9203CCBB-8C3C-4CD4-AF0A-7EA24B18C5FF}" destId="{908F3845-0206-47D4-880E-E35E5F7ACB5C}" srcOrd="1" destOrd="0" parTransId="{D96F357C-B17D-4528-918C-E8AD9AC9A224}" sibTransId="{A7DB348E-B55D-41B7-9AD3-76F777E8BC6E}"/>
    <dgm:cxn modelId="{76400DAC-A440-42D9-A10A-FC34ECC36660}" srcId="{9203CCBB-8C3C-4CD4-AF0A-7EA24B18C5FF}" destId="{23FA804C-C120-40B4-9C9F-95136CE7E3E9}" srcOrd="2" destOrd="0" parTransId="{EFCFA803-6196-4327-85A7-92DE6425D806}" sibTransId="{266A8ED1-4B34-4F97-9F70-9602ECF85C16}"/>
    <dgm:cxn modelId="{C357ADB6-5CD6-4FDA-BA76-D1F01B4329DD}" srcId="{9203CCBB-8C3C-4CD4-AF0A-7EA24B18C5FF}" destId="{8758FB76-7A2E-4C95-9094-F4ED2841A447}" srcOrd="0" destOrd="0" parTransId="{EF2C5937-2F7B-4980-ACE2-CFA0432E99EC}" sibTransId="{3833F624-4D05-4FE2-BCC6-CC3E69536B77}"/>
    <dgm:cxn modelId="{0D2BE4C7-83CF-3344-9B7C-EAEB8EE76865}" type="presOf" srcId="{908F3845-0206-47D4-880E-E35E5F7ACB5C}" destId="{C1FB3591-D51A-43EA-AD59-0D6010F0B14F}" srcOrd="0" destOrd="0" presId="urn:microsoft.com/office/officeart/2018/2/layout/IconLabelList"/>
    <dgm:cxn modelId="{AB8372E0-DFE9-E243-AE05-21848108A3B6}" type="presOf" srcId="{8758FB76-7A2E-4C95-9094-F4ED2841A447}" destId="{E77874F3-8A81-414E-8652-C9438A255ACC}" srcOrd="0" destOrd="0" presId="urn:microsoft.com/office/officeart/2018/2/layout/IconLabelList"/>
    <dgm:cxn modelId="{04C074EC-AC0C-0542-84D3-B0145CF21A9F}" type="presOf" srcId="{23FA804C-C120-40B4-9C9F-95136CE7E3E9}" destId="{0FA8039C-7D60-4749-B91B-C2399040698C}" srcOrd="0" destOrd="0" presId="urn:microsoft.com/office/officeart/2018/2/layout/IconLabelList"/>
    <dgm:cxn modelId="{E550C3FB-AD8F-A146-8958-AA6D16FC9BBD}" type="presOf" srcId="{E15B1AD7-F567-BC49-BAB9-F2CF293444CC}" destId="{9A60C35E-923A-41C9-B96D-9B0C3CCB7B61}" srcOrd="0" destOrd="0" presId="urn:microsoft.com/office/officeart/2018/2/layout/IconLabelList"/>
    <dgm:cxn modelId="{218DF1BB-39E6-354E-A953-7EEF3084BB0A}" type="presParOf" srcId="{71F0CB24-8295-4FDD-9875-FB1BCFD42EE5}" destId="{09EB86F7-7F18-49AE-96F7-1185AEA28175}" srcOrd="0" destOrd="0" presId="urn:microsoft.com/office/officeart/2018/2/layout/IconLabelList"/>
    <dgm:cxn modelId="{08D0B1A0-4285-6F4B-A63F-F4910C354060}" type="presParOf" srcId="{09EB86F7-7F18-49AE-96F7-1185AEA28175}" destId="{7D8A2AFB-E50A-46A5-A639-FCA4DAADF9A7}" srcOrd="0" destOrd="0" presId="urn:microsoft.com/office/officeart/2018/2/layout/IconLabelList"/>
    <dgm:cxn modelId="{4C90303E-15F1-574F-8BAE-E35A6DB3F1DB}" type="presParOf" srcId="{09EB86F7-7F18-49AE-96F7-1185AEA28175}" destId="{49A527A0-73B3-4FBD-9963-F8AB87BA2AD4}" srcOrd="1" destOrd="0" presId="urn:microsoft.com/office/officeart/2018/2/layout/IconLabelList"/>
    <dgm:cxn modelId="{69C37397-B1A6-E346-8AB9-53B38A3273A5}" type="presParOf" srcId="{09EB86F7-7F18-49AE-96F7-1185AEA28175}" destId="{E77874F3-8A81-414E-8652-C9438A255ACC}" srcOrd="2" destOrd="0" presId="urn:microsoft.com/office/officeart/2018/2/layout/IconLabelList"/>
    <dgm:cxn modelId="{AAD2CB38-A905-C249-B0D0-70FAFB6D0A02}" type="presParOf" srcId="{71F0CB24-8295-4FDD-9875-FB1BCFD42EE5}" destId="{511D928D-1425-42DC-BF3A-CC32C72F7153}" srcOrd="1" destOrd="0" presId="urn:microsoft.com/office/officeart/2018/2/layout/IconLabelList"/>
    <dgm:cxn modelId="{B89EC402-7F8C-174A-958B-E6B77E31289D}" type="presParOf" srcId="{71F0CB24-8295-4FDD-9875-FB1BCFD42EE5}" destId="{1CF8E3E1-DD14-4026-8071-63300A1947D9}" srcOrd="2" destOrd="0" presId="urn:microsoft.com/office/officeart/2018/2/layout/IconLabelList"/>
    <dgm:cxn modelId="{70D33FFC-6F34-2141-BC79-8AEB579DBA33}" type="presParOf" srcId="{1CF8E3E1-DD14-4026-8071-63300A1947D9}" destId="{86C6A661-4E48-49C9-A629-4F8A5AECCC7F}" srcOrd="0" destOrd="0" presId="urn:microsoft.com/office/officeart/2018/2/layout/IconLabelList"/>
    <dgm:cxn modelId="{6960C7D7-A0D2-2A4F-BA90-D286138F422D}" type="presParOf" srcId="{1CF8E3E1-DD14-4026-8071-63300A1947D9}" destId="{C97FAD68-7A64-470F-AD1C-7F0809461F07}" srcOrd="1" destOrd="0" presId="urn:microsoft.com/office/officeart/2018/2/layout/IconLabelList"/>
    <dgm:cxn modelId="{ED8F230E-9A94-BA40-AAD3-2A33A845597D}" type="presParOf" srcId="{1CF8E3E1-DD14-4026-8071-63300A1947D9}" destId="{C1FB3591-D51A-43EA-AD59-0D6010F0B14F}" srcOrd="2" destOrd="0" presId="urn:microsoft.com/office/officeart/2018/2/layout/IconLabelList"/>
    <dgm:cxn modelId="{EB28061C-4E21-1D41-9642-ED7742A94D73}" type="presParOf" srcId="{71F0CB24-8295-4FDD-9875-FB1BCFD42EE5}" destId="{5CD80CD7-250A-467C-A0BA-30432883AAB9}" srcOrd="3" destOrd="0" presId="urn:microsoft.com/office/officeart/2018/2/layout/IconLabelList"/>
    <dgm:cxn modelId="{8FD02C3A-8245-434F-BF17-96D21B3CD941}" type="presParOf" srcId="{71F0CB24-8295-4FDD-9875-FB1BCFD42EE5}" destId="{DADE3202-3461-4DC2-BED3-CA188BC127E5}" srcOrd="4" destOrd="0" presId="urn:microsoft.com/office/officeart/2018/2/layout/IconLabelList"/>
    <dgm:cxn modelId="{72124BED-7464-C14E-90B6-573067BD35B8}" type="presParOf" srcId="{DADE3202-3461-4DC2-BED3-CA188BC127E5}" destId="{AAC802D3-63FA-481A-8052-623F20BDF771}" srcOrd="0" destOrd="0" presId="urn:microsoft.com/office/officeart/2018/2/layout/IconLabelList"/>
    <dgm:cxn modelId="{6E7D8E10-7122-2449-984D-9B298248FA1F}" type="presParOf" srcId="{DADE3202-3461-4DC2-BED3-CA188BC127E5}" destId="{F739A75A-0F00-44B0-A559-E52C62AC90A0}" srcOrd="1" destOrd="0" presId="urn:microsoft.com/office/officeart/2018/2/layout/IconLabelList"/>
    <dgm:cxn modelId="{B189F7AA-262A-E149-AE39-C5CED9812BF3}" type="presParOf" srcId="{DADE3202-3461-4DC2-BED3-CA188BC127E5}" destId="{0FA8039C-7D60-4749-B91B-C2399040698C}" srcOrd="2" destOrd="0" presId="urn:microsoft.com/office/officeart/2018/2/layout/IconLabelList"/>
    <dgm:cxn modelId="{40CA16FA-CA59-4546-AB00-B65366E1C4F5}" type="presParOf" srcId="{71F0CB24-8295-4FDD-9875-FB1BCFD42EE5}" destId="{623A81DE-B87B-4993-B82C-881D6C4D4347}" srcOrd="5" destOrd="0" presId="urn:microsoft.com/office/officeart/2018/2/layout/IconLabelList"/>
    <dgm:cxn modelId="{731A51EA-9592-3740-ADAF-F956265E1AB6}" type="presParOf" srcId="{71F0CB24-8295-4FDD-9875-FB1BCFD42EE5}" destId="{C05AA0C3-CFC3-4F75-A386-8536943F1888}" srcOrd="6" destOrd="0" presId="urn:microsoft.com/office/officeart/2018/2/layout/IconLabelList"/>
    <dgm:cxn modelId="{2E61F0EF-4213-184C-AD4C-442053366BAD}" type="presParOf" srcId="{C05AA0C3-CFC3-4F75-A386-8536943F1888}" destId="{668986B3-68A2-4AA2-B8C1-B3C39768BD1A}" srcOrd="0" destOrd="0" presId="urn:microsoft.com/office/officeart/2018/2/layout/IconLabelList"/>
    <dgm:cxn modelId="{3E9685D9-9E54-C44B-A4C1-5644FD7EB5E9}" type="presParOf" srcId="{C05AA0C3-CFC3-4F75-A386-8536943F1888}" destId="{153028C1-25E6-45E1-ABB9-B2A630A44468}" srcOrd="1" destOrd="0" presId="urn:microsoft.com/office/officeart/2018/2/layout/IconLabelList"/>
    <dgm:cxn modelId="{E6336677-9AC7-1D44-BF5E-5EB41AA88561}" type="presParOf" srcId="{C05AA0C3-CFC3-4F75-A386-8536943F1888}" destId="{9A60C35E-923A-41C9-B96D-9B0C3CCB7B61}" srcOrd="2" destOrd="0" presId="urn:microsoft.com/office/officeart/2018/2/layout/IconLabelList"/>
    <dgm:cxn modelId="{7DFCA011-E1CE-EB41-9BB7-354F75D29CFC}" type="presParOf" srcId="{71F0CB24-8295-4FDD-9875-FB1BCFD42EE5}" destId="{924416BD-21E5-4547-A18D-E40A4FCCD065}" srcOrd="7" destOrd="0" presId="urn:microsoft.com/office/officeart/2018/2/layout/IconLabelList"/>
    <dgm:cxn modelId="{CF6C2363-428D-C447-BBF4-50CCF4187C4A}" type="presParOf" srcId="{71F0CB24-8295-4FDD-9875-FB1BCFD42EE5}" destId="{717D4A29-CC37-4139-8D3D-593F488FE7EC}" srcOrd="8" destOrd="0" presId="urn:microsoft.com/office/officeart/2018/2/layout/IconLabelList"/>
    <dgm:cxn modelId="{9D3C9DD2-E73F-224F-9363-B19A774BFD43}" type="presParOf" srcId="{717D4A29-CC37-4139-8D3D-593F488FE7EC}" destId="{19F4CEEB-E6BA-45AF-9618-4B3B2E99FC5C}" srcOrd="0" destOrd="0" presId="urn:microsoft.com/office/officeart/2018/2/layout/IconLabelList"/>
    <dgm:cxn modelId="{FD12D6D9-646D-A944-867D-A643825399E9}" type="presParOf" srcId="{717D4A29-CC37-4139-8D3D-593F488FE7EC}" destId="{58AB99BE-AB79-4137-8E30-A236F3282456}" srcOrd="1" destOrd="0" presId="urn:microsoft.com/office/officeart/2018/2/layout/IconLabelList"/>
    <dgm:cxn modelId="{7998079D-4CED-A14B-9ED9-76A1E44F5FA0}" type="presParOf" srcId="{717D4A29-CC37-4139-8D3D-593F488FE7EC}" destId="{E1F624B4-6C21-43F9-AD86-9C87AE38751C}" srcOrd="2" destOrd="0" presId="urn:microsoft.com/office/officeart/2018/2/layout/IconLabelList"/>
    <dgm:cxn modelId="{4DB0D954-4820-C64A-AD8E-59B1DBB14966}" type="presParOf" srcId="{71F0CB24-8295-4FDD-9875-FB1BCFD42EE5}" destId="{87C544E1-AB46-4749-AB22-318AC0DA39CC}" srcOrd="9" destOrd="0" presId="urn:microsoft.com/office/officeart/2018/2/layout/IconLabelList"/>
    <dgm:cxn modelId="{D5B9F050-8BD2-8843-B130-1F78CCE3A2B0}" type="presParOf" srcId="{71F0CB24-8295-4FDD-9875-FB1BCFD42EE5}" destId="{F4FBAD66-5CE3-4507-A223-D3FCDC3ECC54}" srcOrd="10" destOrd="0" presId="urn:microsoft.com/office/officeart/2018/2/layout/IconLabelList"/>
    <dgm:cxn modelId="{C37E886E-CAC0-C145-AAD9-7E90945BFBF0}" type="presParOf" srcId="{F4FBAD66-5CE3-4507-A223-D3FCDC3ECC54}" destId="{E12292D4-0E4B-4883-9E2F-96003442DA40}" srcOrd="0" destOrd="0" presId="urn:microsoft.com/office/officeart/2018/2/layout/IconLabelList"/>
    <dgm:cxn modelId="{94D32922-922D-244F-A80F-55E36A4A6FF0}" type="presParOf" srcId="{F4FBAD66-5CE3-4507-A223-D3FCDC3ECC54}" destId="{DF6E8DF6-A5C0-4A39-99EA-0E6379379AC9}" srcOrd="1" destOrd="0" presId="urn:microsoft.com/office/officeart/2018/2/layout/IconLabelList"/>
    <dgm:cxn modelId="{807349BB-4BD3-1F40-A967-60F837D78B54}" type="presParOf" srcId="{F4FBAD66-5CE3-4507-A223-D3FCDC3ECC54}" destId="{88118E52-52A9-4E6B-8906-BA107CB931A7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B007343-73C5-4373-A1E7-8FA7E7C76650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A21ED2D0-4350-48E3-9F70-5E51E34C6D12}">
      <dgm:prSet/>
      <dgm:spPr/>
      <dgm:t>
        <a:bodyPr/>
        <a:lstStyle/>
        <a:p>
          <a:r>
            <a:rPr lang="en-US" dirty="0"/>
            <a:t>Download Sample Adafruit python Program below </a:t>
          </a:r>
        </a:p>
      </dgm:t>
    </dgm:pt>
    <dgm:pt modelId="{6270CBBC-70BF-4425-9B33-0A713A9279CD}" type="parTrans" cxnId="{CE026D7A-A4CF-473D-BBAA-1B219B58712B}">
      <dgm:prSet/>
      <dgm:spPr/>
      <dgm:t>
        <a:bodyPr/>
        <a:lstStyle/>
        <a:p>
          <a:endParaRPr lang="en-US"/>
        </a:p>
      </dgm:t>
    </dgm:pt>
    <dgm:pt modelId="{3EA60EAF-5F3C-4139-99C2-579EE70C3AA1}" type="sibTrans" cxnId="{CE026D7A-A4CF-473D-BBAA-1B219B58712B}">
      <dgm:prSet/>
      <dgm:spPr/>
      <dgm:t>
        <a:bodyPr/>
        <a:lstStyle/>
        <a:p>
          <a:endParaRPr lang="en-US"/>
        </a:p>
      </dgm:t>
    </dgm:pt>
    <dgm:pt modelId="{C7A00C19-D8D9-44F6-8E8A-0B0B39D76518}">
      <dgm:prSet/>
      <dgm:spPr/>
      <dgm:t>
        <a:bodyPr/>
        <a:lstStyle/>
        <a:p>
          <a:r>
            <a:rPr lang="en-US"/>
            <a:t>https://github.com/sdntechforum/Fun-with-IoT/blob/0000307b0cd259cea38b7297be9d6f7d9366acec/adafruit_mqtt.py</a:t>
          </a:r>
        </a:p>
      </dgm:t>
    </dgm:pt>
    <dgm:pt modelId="{EBD3B160-86EC-4E75-A1C9-B33998DF5C12}" type="parTrans" cxnId="{BEFCD6FE-C693-4D1E-8218-82C8C6F08456}">
      <dgm:prSet/>
      <dgm:spPr/>
      <dgm:t>
        <a:bodyPr/>
        <a:lstStyle/>
        <a:p>
          <a:endParaRPr lang="en-US"/>
        </a:p>
      </dgm:t>
    </dgm:pt>
    <dgm:pt modelId="{1258E25B-E8FA-4FDC-93F5-639B23BFE4FE}" type="sibTrans" cxnId="{BEFCD6FE-C693-4D1E-8218-82C8C6F08456}">
      <dgm:prSet/>
      <dgm:spPr/>
      <dgm:t>
        <a:bodyPr/>
        <a:lstStyle/>
        <a:p>
          <a:endParaRPr lang="en-US"/>
        </a:p>
      </dgm:t>
    </dgm:pt>
    <dgm:pt modelId="{A691A9BB-B67E-4CBF-AC40-3AAA5362B6F3}" type="pres">
      <dgm:prSet presAssocID="{8B007343-73C5-4373-A1E7-8FA7E7C76650}" presName="root" presStyleCnt="0">
        <dgm:presLayoutVars>
          <dgm:dir/>
          <dgm:resizeHandles val="exact"/>
        </dgm:presLayoutVars>
      </dgm:prSet>
      <dgm:spPr/>
    </dgm:pt>
    <dgm:pt modelId="{35CEBBF0-A79B-49FA-B46F-B3CD02677F7F}" type="pres">
      <dgm:prSet presAssocID="{A21ED2D0-4350-48E3-9F70-5E51E34C6D12}" presName="compNode" presStyleCnt="0"/>
      <dgm:spPr/>
    </dgm:pt>
    <dgm:pt modelId="{00E07076-0C0C-4410-8063-72C66295C2ED}" type="pres">
      <dgm:prSet presAssocID="{A21ED2D0-4350-48E3-9F70-5E51E34C6D12}" presName="bgRect" presStyleLbl="bgShp" presStyleIdx="0" presStyleCnt="2"/>
      <dgm:spPr/>
    </dgm:pt>
    <dgm:pt modelId="{7CAA8CDA-738B-42AF-8F7A-D82BC419D0E6}" type="pres">
      <dgm:prSet presAssocID="{A21ED2D0-4350-48E3-9F70-5E51E34C6D12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wnload from cloud"/>
        </a:ext>
      </dgm:extLst>
    </dgm:pt>
    <dgm:pt modelId="{801658F7-768D-46C7-8466-1B36864062AE}" type="pres">
      <dgm:prSet presAssocID="{A21ED2D0-4350-48E3-9F70-5E51E34C6D12}" presName="spaceRect" presStyleCnt="0"/>
      <dgm:spPr/>
    </dgm:pt>
    <dgm:pt modelId="{6E5D0B6C-E3F5-4C1F-8A38-3CE3AA5D8DB5}" type="pres">
      <dgm:prSet presAssocID="{A21ED2D0-4350-48E3-9F70-5E51E34C6D12}" presName="parTx" presStyleLbl="revTx" presStyleIdx="0" presStyleCnt="2">
        <dgm:presLayoutVars>
          <dgm:chMax val="0"/>
          <dgm:chPref val="0"/>
        </dgm:presLayoutVars>
      </dgm:prSet>
      <dgm:spPr/>
    </dgm:pt>
    <dgm:pt modelId="{95BF794C-357B-496E-9939-AF1524D9506E}" type="pres">
      <dgm:prSet presAssocID="{3EA60EAF-5F3C-4139-99C2-579EE70C3AA1}" presName="sibTrans" presStyleCnt="0"/>
      <dgm:spPr/>
    </dgm:pt>
    <dgm:pt modelId="{7C52DB79-8D93-4721-AC0E-295D156A96A6}" type="pres">
      <dgm:prSet presAssocID="{C7A00C19-D8D9-44F6-8E8A-0B0B39D76518}" presName="compNode" presStyleCnt="0"/>
      <dgm:spPr/>
    </dgm:pt>
    <dgm:pt modelId="{DF131ED6-A331-4274-9961-61D18E6718E0}" type="pres">
      <dgm:prSet presAssocID="{C7A00C19-D8D9-44F6-8E8A-0B0B39D76518}" presName="bgRect" presStyleLbl="bgShp" presStyleIdx="1" presStyleCnt="2"/>
      <dgm:spPr/>
    </dgm:pt>
    <dgm:pt modelId="{0C7488C2-8826-4B67-8DAE-F280A9B6963A}" type="pres">
      <dgm:prSet presAssocID="{C7A00C19-D8D9-44F6-8E8A-0B0B39D76518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arth Globe Americas"/>
        </a:ext>
      </dgm:extLst>
    </dgm:pt>
    <dgm:pt modelId="{F3EBD9DE-C4D5-468B-AEDB-15407D4F33A6}" type="pres">
      <dgm:prSet presAssocID="{C7A00C19-D8D9-44F6-8E8A-0B0B39D76518}" presName="spaceRect" presStyleCnt="0"/>
      <dgm:spPr/>
    </dgm:pt>
    <dgm:pt modelId="{ED9AA683-F4E4-4709-BC1C-21EED6D040B3}" type="pres">
      <dgm:prSet presAssocID="{C7A00C19-D8D9-44F6-8E8A-0B0B39D76518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B9084209-29CD-4FFA-8B0E-BD8E0E0F5352}" type="presOf" srcId="{8B007343-73C5-4373-A1E7-8FA7E7C76650}" destId="{A691A9BB-B67E-4CBF-AC40-3AAA5362B6F3}" srcOrd="0" destOrd="0" presId="urn:microsoft.com/office/officeart/2018/2/layout/IconVerticalSolidList"/>
    <dgm:cxn modelId="{8036985C-ACCF-44C4-9660-C71D471EA668}" type="presOf" srcId="{C7A00C19-D8D9-44F6-8E8A-0B0B39D76518}" destId="{ED9AA683-F4E4-4709-BC1C-21EED6D040B3}" srcOrd="0" destOrd="0" presId="urn:microsoft.com/office/officeart/2018/2/layout/IconVerticalSolidList"/>
    <dgm:cxn modelId="{CE026D7A-A4CF-473D-BBAA-1B219B58712B}" srcId="{8B007343-73C5-4373-A1E7-8FA7E7C76650}" destId="{A21ED2D0-4350-48E3-9F70-5E51E34C6D12}" srcOrd="0" destOrd="0" parTransId="{6270CBBC-70BF-4425-9B33-0A713A9279CD}" sibTransId="{3EA60EAF-5F3C-4139-99C2-579EE70C3AA1}"/>
    <dgm:cxn modelId="{8884AA8C-0EA8-4BE6-B9A0-4DF7E19A5154}" type="presOf" srcId="{A21ED2D0-4350-48E3-9F70-5E51E34C6D12}" destId="{6E5D0B6C-E3F5-4C1F-8A38-3CE3AA5D8DB5}" srcOrd="0" destOrd="0" presId="urn:microsoft.com/office/officeart/2018/2/layout/IconVerticalSolidList"/>
    <dgm:cxn modelId="{BEFCD6FE-C693-4D1E-8218-82C8C6F08456}" srcId="{8B007343-73C5-4373-A1E7-8FA7E7C76650}" destId="{C7A00C19-D8D9-44F6-8E8A-0B0B39D76518}" srcOrd="1" destOrd="0" parTransId="{EBD3B160-86EC-4E75-A1C9-B33998DF5C12}" sibTransId="{1258E25B-E8FA-4FDC-93F5-639B23BFE4FE}"/>
    <dgm:cxn modelId="{D65AADA4-BE98-4D24-95BE-4715D9993644}" type="presParOf" srcId="{A691A9BB-B67E-4CBF-AC40-3AAA5362B6F3}" destId="{35CEBBF0-A79B-49FA-B46F-B3CD02677F7F}" srcOrd="0" destOrd="0" presId="urn:microsoft.com/office/officeart/2018/2/layout/IconVerticalSolidList"/>
    <dgm:cxn modelId="{F8A12E5D-D15C-48E7-A4C5-389B47ED5181}" type="presParOf" srcId="{35CEBBF0-A79B-49FA-B46F-B3CD02677F7F}" destId="{00E07076-0C0C-4410-8063-72C66295C2ED}" srcOrd="0" destOrd="0" presId="urn:microsoft.com/office/officeart/2018/2/layout/IconVerticalSolidList"/>
    <dgm:cxn modelId="{950BFB9C-2BDF-47B8-A1B9-9DCE1F84FA49}" type="presParOf" srcId="{35CEBBF0-A79B-49FA-B46F-B3CD02677F7F}" destId="{7CAA8CDA-738B-42AF-8F7A-D82BC419D0E6}" srcOrd="1" destOrd="0" presId="urn:microsoft.com/office/officeart/2018/2/layout/IconVerticalSolidList"/>
    <dgm:cxn modelId="{1391626F-49F5-4F1F-878E-578238D3F9C4}" type="presParOf" srcId="{35CEBBF0-A79B-49FA-B46F-B3CD02677F7F}" destId="{801658F7-768D-46C7-8466-1B36864062AE}" srcOrd="2" destOrd="0" presId="urn:microsoft.com/office/officeart/2018/2/layout/IconVerticalSolidList"/>
    <dgm:cxn modelId="{D67AD38C-0C05-49F2-A8BA-21B37ED1462B}" type="presParOf" srcId="{35CEBBF0-A79B-49FA-B46F-B3CD02677F7F}" destId="{6E5D0B6C-E3F5-4C1F-8A38-3CE3AA5D8DB5}" srcOrd="3" destOrd="0" presId="urn:microsoft.com/office/officeart/2018/2/layout/IconVerticalSolidList"/>
    <dgm:cxn modelId="{77C46410-420C-4760-BBA8-FCB0C2597F1B}" type="presParOf" srcId="{A691A9BB-B67E-4CBF-AC40-3AAA5362B6F3}" destId="{95BF794C-357B-496E-9939-AF1524D9506E}" srcOrd="1" destOrd="0" presId="urn:microsoft.com/office/officeart/2018/2/layout/IconVerticalSolidList"/>
    <dgm:cxn modelId="{BE746518-4741-4DAE-AF82-B3CA86384FD8}" type="presParOf" srcId="{A691A9BB-B67E-4CBF-AC40-3AAA5362B6F3}" destId="{7C52DB79-8D93-4721-AC0E-295D156A96A6}" srcOrd="2" destOrd="0" presId="urn:microsoft.com/office/officeart/2018/2/layout/IconVerticalSolidList"/>
    <dgm:cxn modelId="{154302EA-0617-4F1D-8668-A27ACC275291}" type="presParOf" srcId="{7C52DB79-8D93-4721-AC0E-295D156A96A6}" destId="{DF131ED6-A331-4274-9961-61D18E6718E0}" srcOrd="0" destOrd="0" presId="urn:microsoft.com/office/officeart/2018/2/layout/IconVerticalSolidList"/>
    <dgm:cxn modelId="{21ED6340-AA15-418B-9DC6-B5295CE2DED1}" type="presParOf" srcId="{7C52DB79-8D93-4721-AC0E-295D156A96A6}" destId="{0C7488C2-8826-4B67-8DAE-F280A9B6963A}" srcOrd="1" destOrd="0" presId="urn:microsoft.com/office/officeart/2018/2/layout/IconVerticalSolidList"/>
    <dgm:cxn modelId="{BBD7009E-8EB1-4D2C-BF5B-4663C1784B88}" type="presParOf" srcId="{7C52DB79-8D93-4721-AC0E-295D156A96A6}" destId="{F3EBD9DE-C4D5-468B-AEDB-15407D4F33A6}" srcOrd="2" destOrd="0" presId="urn:microsoft.com/office/officeart/2018/2/layout/IconVerticalSolidList"/>
    <dgm:cxn modelId="{9D136301-CD6C-40A8-989C-655362210108}" type="presParOf" srcId="{7C52DB79-8D93-4721-AC0E-295D156A96A6}" destId="{ED9AA683-F4E4-4709-BC1C-21EED6D040B3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D8A2AFB-E50A-46A5-A639-FCA4DAADF9A7}">
      <dsp:nvSpPr>
        <dsp:cNvPr id="0" name=""/>
        <dsp:cNvSpPr/>
      </dsp:nvSpPr>
      <dsp:spPr>
        <a:xfrm>
          <a:off x="485937" y="319596"/>
          <a:ext cx="794179" cy="79417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7874F3-8A81-414E-8652-C9438A255ACC}">
      <dsp:nvSpPr>
        <dsp:cNvPr id="0" name=""/>
        <dsp:cNvSpPr/>
      </dsp:nvSpPr>
      <dsp:spPr>
        <a:xfrm>
          <a:off x="605" y="1392001"/>
          <a:ext cx="1764843" cy="7059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IBM Watson</a:t>
          </a:r>
        </a:p>
      </dsp:txBody>
      <dsp:txXfrm>
        <a:off x="605" y="1392001"/>
        <a:ext cx="1764843" cy="705937"/>
      </dsp:txXfrm>
    </dsp:sp>
    <dsp:sp modelId="{86C6A661-4E48-49C9-A629-4F8A5AECCC7F}">
      <dsp:nvSpPr>
        <dsp:cNvPr id="0" name=""/>
        <dsp:cNvSpPr/>
      </dsp:nvSpPr>
      <dsp:spPr>
        <a:xfrm>
          <a:off x="2559628" y="319596"/>
          <a:ext cx="794179" cy="79417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1FB3591-D51A-43EA-AD59-0D6010F0B14F}">
      <dsp:nvSpPr>
        <dsp:cNvPr id="0" name=""/>
        <dsp:cNvSpPr/>
      </dsp:nvSpPr>
      <dsp:spPr>
        <a:xfrm>
          <a:off x="2074296" y="1392001"/>
          <a:ext cx="1764843" cy="7059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MS Azure IoT hub</a:t>
          </a:r>
        </a:p>
      </dsp:txBody>
      <dsp:txXfrm>
        <a:off x="2074296" y="1392001"/>
        <a:ext cx="1764843" cy="705937"/>
      </dsp:txXfrm>
    </dsp:sp>
    <dsp:sp modelId="{AAC802D3-63FA-481A-8052-623F20BDF771}">
      <dsp:nvSpPr>
        <dsp:cNvPr id="0" name=""/>
        <dsp:cNvSpPr/>
      </dsp:nvSpPr>
      <dsp:spPr>
        <a:xfrm>
          <a:off x="4633320" y="319596"/>
          <a:ext cx="794179" cy="79417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A8039C-7D60-4749-B91B-C2399040698C}">
      <dsp:nvSpPr>
        <dsp:cNvPr id="0" name=""/>
        <dsp:cNvSpPr/>
      </dsp:nvSpPr>
      <dsp:spPr>
        <a:xfrm>
          <a:off x="4147988" y="1392001"/>
          <a:ext cx="1764843" cy="7059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AWS IoT Core </a:t>
          </a:r>
        </a:p>
      </dsp:txBody>
      <dsp:txXfrm>
        <a:off x="4147988" y="1392001"/>
        <a:ext cx="1764843" cy="705937"/>
      </dsp:txXfrm>
    </dsp:sp>
    <dsp:sp modelId="{668986B3-68A2-4AA2-B8C1-B3C39768BD1A}">
      <dsp:nvSpPr>
        <dsp:cNvPr id="0" name=""/>
        <dsp:cNvSpPr/>
      </dsp:nvSpPr>
      <dsp:spPr>
        <a:xfrm>
          <a:off x="485937" y="2539149"/>
          <a:ext cx="794179" cy="79417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60C35E-923A-41C9-B96D-9B0C3CCB7B61}">
      <dsp:nvSpPr>
        <dsp:cNvPr id="0" name=""/>
        <dsp:cNvSpPr/>
      </dsp:nvSpPr>
      <dsp:spPr>
        <a:xfrm>
          <a:off x="605" y="3611554"/>
          <a:ext cx="1764843" cy="7059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Google IoT Core</a:t>
          </a:r>
        </a:p>
      </dsp:txBody>
      <dsp:txXfrm>
        <a:off x="605" y="3611554"/>
        <a:ext cx="1764843" cy="705937"/>
      </dsp:txXfrm>
    </dsp:sp>
    <dsp:sp modelId="{19F4CEEB-E6BA-45AF-9618-4B3B2E99FC5C}">
      <dsp:nvSpPr>
        <dsp:cNvPr id="0" name=""/>
        <dsp:cNvSpPr/>
      </dsp:nvSpPr>
      <dsp:spPr>
        <a:xfrm>
          <a:off x="2559628" y="2539149"/>
          <a:ext cx="794179" cy="794179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1F624B4-6C21-43F9-AD86-9C87AE38751C}">
      <dsp:nvSpPr>
        <dsp:cNvPr id="0" name=""/>
        <dsp:cNvSpPr/>
      </dsp:nvSpPr>
      <dsp:spPr>
        <a:xfrm>
          <a:off x="2074296" y="3611554"/>
          <a:ext cx="1764843" cy="7059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 err="1"/>
            <a:t>ThingSpeak</a:t>
          </a:r>
          <a:r>
            <a:rPr lang="en-US" sz="2300" kern="1200" dirty="0"/>
            <a:t> - Demo</a:t>
          </a:r>
        </a:p>
      </dsp:txBody>
      <dsp:txXfrm>
        <a:off x="2074296" y="3611554"/>
        <a:ext cx="1764843" cy="705937"/>
      </dsp:txXfrm>
    </dsp:sp>
    <dsp:sp modelId="{E12292D4-0E4B-4883-9E2F-96003442DA40}">
      <dsp:nvSpPr>
        <dsp:cNvPr id="0" name=""/>
        <dsp:cNvSpPr/>
      </dsp:nvSpPr>
      <dsp:spPr>
        <a:xfrm>
          <a:off x="4633320" y="2539149"/>
          <a:ext cx="794179" cy="794179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118E52-52A9-4E6B-8906-BA107CB931A7}">
      <dsp:nvSpPr>
        <dsp:cNvPr id="0" name=""/>
        <dsp:cNvSpPr/>
      </dsp:nvSpPr>
      <dsp:spPr>
        <a:xfrm>
          <a:off x="4147988" y="3611554"/>
          <a:ext cx="1764843" cy="7059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Adafruit - Demo</a:t>
          </a:r>
        </a:p>
      </dsp:txBody>
      <dsp:txXfrm>
        <a:off x="4147988" y="3611554"/>
        <a:ext cx="1764843" cy="70593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E07076-0C0C-4410-8063-72C66295C2ED}">
      <dsp:nvSpPr>
        <dsp:cNvPr id="0" name=""/>
        <dsp:cNvSpPr/>
      </dsp:nvSpPr>
      <dsp:spPr>
        <a:xfrm>
          <a:off x="0" y="711624"/>
          <a:ext cx="5913437" cy="134765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AA8CDA-738B-42AF-8F7A-D82BC419D0E6}">
      <dsp:nvSpPr>
        <dsp:cNvPr id="0" name=""/>
        <dsp:cNvSpPr/>
      </dsp:nvSpPr>
      <dsp:spPr>
        <a:xfrm>
          <a:off x="407665" y="1014846"/>
          <a:ext cx="741209" cy="74120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E5D0B6C-E3F5-4C1F-8A38-3CE3AA5D8DB5}">
      <dsp:nvSpPr>
        <dsp:cNvPr id="0" name=""/>
        <dsp:cNvSpPr/>
      </dsp:nvSpPr>
      <dsp:spPr>
        <a:xfrm>
          <a:off x="1556540" y="711624"/>
          <a:ext cx="4309077" cy="14331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1680" tIns="151680" rIns="151680" bIns="15168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Download Sample Adafruit python Program below </a:t>
          </a:r>
        </a:p>
      </dsp:txBody>
      <dsp:txXfrm>
        <a:off x="1556540" y="711624"/>
        <a:ext cx="4309077" cy="1433198"/>
      </dsp:txXfrm>
    </dsp:sp>
    <dsp:sp modelId="{DF131ED6-A331-4274-9961-61D18E6718E0}">
      <dsp:nvSpPr>
        <dsp:cNvPr id="0" name=""/>
        <dsp:cNvSpPr/>
      </dsp:nvSpPr>
      <dsp:spPr>
        <a:xfrm>
          <a:off x="0" y="2492264"/>
          <a:ext cx="5913437" cy="134765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C7488C2-8826-4B67-8DAE-F280A9B6963A}">
      <dsp:nvSpPr>
        <dsp:cNvPr id="0" name=""/>
        <dsp:cNvSpPr/>
      </dsp:nvSpPr>
      <dsp:spPr>
        <a:xfrm>
          <a:off x="407665" y="2795487"/>
          <a:ext cx="741209" cy="74120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9AA683-F4E4-4709-BC1C-21EED6D040B3}">
      <dsp:nvSpPr>
        <dsp:cNvPr id="0" name=""/>
        <dsp:cNvSpPr/>
      </dsp:nvSpPr>
      <dsp:spPr>
        <a:xfrm>
          <a:off x="1556540" y="2492264"/>
          <a:ext cx="4309077" cy="14331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1680" tIns="151680" rIns="151680" bIns="15168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https://github.com/sdntechforum/Fun-with-IoT/blob/0000307b0cd259cea38b7297be9d6f7d9366acec/adafruit_mqtt.py</a:t>
          </a:r>
        </a:p>
      </dsp:txBody>
      <dsp:txXfrm>
        <a:off x="1556540" y="2492264"/>
        <a:ext cx="4309077" cy="143319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C20BB3-3CCB-4FE5-991B-82F6BCB48AF3}" type="datetimeFigureOut">
              <a:rPr lang="en-US" smtClean="0"/>
              <a:t>7/9/22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746DE6-3336-457D-A091-FA20AC1C53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5653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8290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26625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6900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Consider talking about: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Antimov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AVC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9712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7/9/22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38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7/9/22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73696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7/9/22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38110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7/9/22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87624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7/9/22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97095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7/9/22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49705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7/9/22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04991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7/9/22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93073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7/9/22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81441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7/9/22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66118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dirty="0"/>
              <a:pPr/>
              <a:t>7/9/22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74527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562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7/9/22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00966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C69834E-5EEE-4D61-833E-0492889645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8E5D9BA-46E7-4BFA-9C74-75495BF6F5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033D76-5800-44B6-AFE9-EE21069351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331" y="638508"/>
            <a:ext cx="10905339" cy="4843439"/>
          </a:xfrm>
          <a:prstGeom prst="rect">
            <a:avLst/>
          </a:prstGeom>
          <a:gradFill>
            <a:gsLst>
              <a:gs pos="0">
                <a:srgbClr val="000001"/>
              </a:gs>
              <a:gs pos="100000">
                <a:srgbClr val="191919"/>
              </a:gs>
            </a:gsLst>
          </a:gradFill>
          <a:ln w="76200" cmpd="sng">
            <a:noFill/>
            <a:miter lim="800000"/>
          </a:ln>
          <a:effectLst>
            <a:outerShdw blurRad="127000" dist="228600" dir="4740000" sx="98000" sy="98000" algn="tl" rotWithShape="0">
              <a:srgbClr val="000000">
                <a:alpha val="34000"/>
              </a:srgb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22D6F85-FFBA-4F81-AEE5-AAA17CB7AA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0204" y="865667"/>
            <a:ext cx="10451592" cy="4389120"/>
          </a:xfrm>
          <a:prstGeom prst="rect">
            <a:avLst/>
          </a:prstGeom>
          <a:ln w="50800" cmpd="sng">
            <a:solidFill>
              <a:srgbClr val="191919"/>
            </a:solidFill>
            <a:miter lim="800000"/>
          </a:ln>
          <a:effectLst>
            <a:innerShdw blurRad="63500" dist="88900" dir="14100000">
              <a:srgbClr val="000000">
                <a:alpha val="30000"/>
              </a:srgbClr>
            </a:innerShdw>
          </a:effectLst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1">
            <a:schemeClr val="accent1"/>
          </a:lnRef>
          <a:fillRef idx="1003">
            <a:schemeClr val="lt2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3B31514-E6DF-4357-9EEA-EFB798308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4796" y="1030259"/>
            <a:ext cx="10122408" cy="4059936"/>
          </a:xfrm>
          <a:prstGeom prst="rect">
            <a:avLst/>
          </a:prstGeom>
          <a:ln>
            <a:solidFill>
              <a:srgbClr val="949494"/>
            </a:solidFill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57071" y="1584552"/>
            <a:ext cx="9099255" cy="2537251"/>
          </a:xfrm>
        </p:spPr>
        <p:txBody>
          <a:bodyPr anchor="ctr">
            <a:normAutofit/>
          </a:bodyPr>
          <a:lstStyle/>
          <a:p>
            <a:pPr algn="ctr"/>
            <a:r>
              <a:rPr lang="en-US" sz="7200" dirty="0">
                <a:solidFill>
                  <a:srgbClr val="454545"/>
                </a:solidFill>
              </a:rPr>
              <a:t>Cloud IoT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1535372" y="4133234"/>
            <a:ext cx="9120954" cy="744373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Get started with Cloud IoT Platforms</a:t>
            </a:r>
            <a:endParaRPr dirty="0">
              <a:solidFill>
                <a:schemeClr val="accent1"/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C401D57-600A-4C91-AC9A-14CA1ED6F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562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12BDC66-00FA-4A3F-9BC7-BE05FF7705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7550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E4F299F-BDBC-FD4D-ACED-E134AFD3EAB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82123"/>
            <a:ext cx="12192000" cy="6493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6290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A06D87B-0B1B-302E-3245-B3EA2115B68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121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1317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5C3D674-3D59-4E93-80CA-0C0A9095E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884B8F8-FDC9-498B-9960-5D7260AFCB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417737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580" y="804520"/>
            <a:ext cx="4176511" cy="1049235"/>
          </a:xfrm>
        </p:spPr>
        <p:txBody>
          <a:bodyPr>
            <a:normAutofit/>
          </a:bodyPr>
          <a:lstStyle/>
          <a:p>
            <a:r>
              <a:rPr lang="en-US" sz="2200"/>
              <a:t>Adafruit – Open source hardware &amp;</a:t>
            </a:r>
            <a:br>
              <a:rPr lang="en-US" sz="2200"/>
            </a:br>
            <a:r>
              <a:rPr lang="en-US" sz="2200"/>
              <a:t>Software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F2A81E1-BCBE-426B-8C09-33274E6940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51581" y="2015732"/>
            <a:ext cx="4172212" cy="3450613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900"/>
              <a:t>Dashboard</a:t>
            </a:r>
          </a:p>
          <a:p>
            <a:pPr>
              <a:lnSpc>
                <a:spcPct val="110000"/>
              </a:lnSpc>
            </a:pPr>
            <a:r>
              <a:rPr lang="en-US" sz="1900"/>
              <a:t>Feed – Like Topic, one can subscribe/publish to this.</a:t>
            </a:r>
          </a:p>
          <a:p>
            <a:pPr>
              <a:lnSpc>
                <a:spcPct val="110000"/>
              </a:lnSpc>
            </a:pPr>
            <a:r>
              <a:rPr lang="en-US" sz="1900"/>
              <a:t>Adafruit Cloud act as a Broker</a:t>
            </a:r>
          </a:p>
          <a:p>
            <a:pPr>
              <a:lnSpc>
                <a:spcPct val="110000"/>
              </a:lnSpc>
            </a:pPr>
            <a:r>
              <a:rPr lang="en-US" sz="1900"/>
              <a:t>Use AIO key to connect to your Adafruit Cloud broker.</a:t>
            </a:r>
          </a:p>
          <a:p>
            <a:pPr>
              <a:lnSpc>
                <a:spcPct val="110000"/>
              </a:lnSpc>
            </a:pPr>
            <a:r>
              <a:rPr lang="en-US" sz="1900"/>
              <a:t>Client program uses Feed created on dashboard to subscribe and can take some local action. </a:t>
            </a:r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13E92C73-CEC4-75A8-2E21-F69E9842A094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4411" y="2119073"/>
            <a:ext cx="4960442" cy="203378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9D1DDD4-5BB3-45BA-B9B3-06B62299AD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562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24DAE64-2302-42EA-8239-F2F0775CA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48584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32D32A60-013B-47A8-8833-D242408091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E27932B-B694-4C4C-90D7-A0333A7C5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579" y="2303047"/>
            <a:ext cx="3272093" cy="2674198"/>
          </a:xfrm>
        </p:spPr>
        <p:txBody>
          <a:bodyPr anchor="t">
            <a:normAutofit/>
          </a:bodyPr>
          <a:lstStyle/>
          <a:p>
            <a:r>
              <a:rPr lang="en-US" err="1"/>
              <a:t>SaMplE</a:t>
            </a:r>
            <a:r>
              <a:rPr lang="en-US"/>
              <a:t> Code 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EBB0476-5CF0-4F44-8D68-5D42D7AEE4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1579" y="2146542"/>
            <a:ext cx="3272094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3" name="Title 1">
            <a:extLst>
              <a:ext uri="{FF2B5EF4-FFF2-40B4-BE49-F238E27FC236}">
                <a16:creationId xmlns:a16="http://schemas.microsoft.com/office/drawing/2014/main" id="{A9DA474E-6B91-4200-840F-0257B2358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51580" y="3122496"/>
            <a:ext cx="3530157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DF63C9AD-AE6E-4512-8171-91612E84C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562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E1A49CE-B63D-457A-A180-1C883E1A63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4" name="Content Placeholder 2">
            <a:extLst>
              <a:ext uri="{FF2B5EF4-FFF2-40B4-BE49-F238E27FC236}">
                <a16:creationId xmlns:a16="http://schemas.microsoft.com/office/drawing/2014/main" id="{5CD375F9-07B8-9888-1E84-9EC5DD9F83F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58681391"/>
              </p:ext>
            </p:extLst>
          </p:nvPr>
        </p:nvGraphicFramePr>
        <p:xfrm>
          <a:off x="5141913" y="803275"/>
          <a:ext cx="5913437" cy="46370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1225040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3522FE7-5A29-4EF6-B1EF-2CA55748A7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2192E09-EBC7-416C-B887-DFF915D7F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562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924498D-E084-44BE-A196-CFCE35564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BBC7667-C352-4842-9AFD-E5C16AD002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1C69834E-5EEE-4D61-833E-0492889645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8E5D9BA-46E7-4BFA-9C74-75495BF6F5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B033D76-5800-44B6-AFE9-EE21069351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331" y="638508"/>
            <a:ext cx="10905339" cy="4843439"/>
          </a:xfrm>
          <a:prstGeom prst="rect">
            <a:avLst/>
          </a:prstGeom>
          <a:gradFill>
            <a:gsLst>
              <a:gs pos="0">
                <a:srgbClr val="000001"/>
              </a:gs>
              <a:gs pos="100000">
                <a:srgbClr val="191919"/>
              </a:gs>
            </a:gsLst>
          </a:gradFill>
          <a:ln w="76200" cmpd="sng">
            <a:noFill/>
            <a:miter lim="800000"/>
          </a:ln>
          <a:effectLst>
            <a:outerShdw blurRad="127000" dist="228600" dir="4740000" sx="98000" sy="98000" algn="tl" rotWithShape="0">
              <a:srgbClr val="000000">
                <a:alpha val="34000"/>
              </a:srgb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22D6F85-FFBA-4F81-AEE5-AAA17CB7AA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0204" y="865667"/>
            <a:ext cx="10451592" cy="4389120"/>
          </a:xfrm>
          <a:prstGeom prst="rect">
            <a:avLst/>
          </a:prstGeom>
          <a:ln w="50800" cmpd="sng">
            <a:solidFill>
              <a:srgbClr val="191919"/>
            </a:solidFill>
            <a:miter lim="800000"/>
          </a:ln>
          <a:effectLst>
            <a:innerShdw blurRad="63500" dist="88900" dir="14100000">
              <a:srgbClr val="000000">
                <a:alpha val="30000"/>
              </a:srgbClr>
            </a:innerShdw>
          </a:effectLst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1">
            <a:schemeClr val="accent1"/>
          </a:lnRef>
          <a:fillRef idx="1003">
            <a:schemeClr val="lt2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3B31514-E6DF-4357-9EEA-EFB798308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4796" y="1030259"/>
            <a:ext cx="10122408" cy="4059936"/>
          </a:xfrm>
          <a:prstGeom prst="rect">
            <a:avLst/>
          </a:prstGeom>
          <a:ln>
            <a:solidFill>
              <a:srgbClr val="949494"/>
            </a:solidFill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7071" y="1584552"/>
            <a:ext cx="9099255" cy="2537251"/>
          </a:xfrm>
        </p:spPr>
        <p:txBody>
          <a:bodyPr vert="horz" lIns="91440" tIns="45720" rIns="91440" bIns="0" rtlCol="0" anchor="ctr">
            <a:normAutofit/>
          </a:bodyPr>
          <a:lstStyle/>
          <a:p>
            <a:pPr algn="ctr"/>
            <a:r>
              <a:rPr lang="en-US" sz="7200" dirty="0">
                <a:solidFill>
                  <a:srgbClr val="454545"/>
                </a:solidFill>
              </a:rPr>
              <a:t>Demo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4C401D57-600A-4C91-AC9A-14CA1ED6F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562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12BDC66-00FA-4A3F-9BC7-BE05FF7705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05308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32D32A60-013B-47A8-8833-D242408091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E27932B-B694-4C4C-90D7-A0333A7C5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579" y="2303047"/>
            <a:ext cx="3272093" cy="2674198"/>
          </a:xfrm>
        </p:spPr>
        <p:txBody>
          <a:bodyPr anchor="t">
            <a:normAutofit/>
          </a:bodyPr>
          <a:lstStyle/>
          <a:p>
            <a:r>
              <a:rPr lang="en-US"/>
              <a:t>IoT Cloud Offering 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9EBB0476-5CF0-4F44-8D68-5D42D7AEE4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1579" y="2146542"/>
            <a:ext cx="3272094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8" name="Title 1">
            <a:extLst>
              <a:ext uri="{FF2B5EF4-FFF2-40B4-BE49-F238E27FC236}">
                <a16:creationId xmlns:a16="http://schemas.microsoft.com/office/drawing/2014/main" id="{A9DA474E-6B91-4200-840F-0257B2358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51580" y="3122496"/>
            <a:ext cx="3530157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DF63C9AD-AE6E-4512-8171-91612E84C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562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FE1A49CE-B63D-457A-A180-1C883E1A63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Content Placeholder 2">
            <a:extLst>
              <a:ext uri="{FF2B5EF4-FFF2-40B4-BE49-F238E27FC236}">
                <a16:creationId xmlns:a16="http://schemas.microsoft.com/office/drawing/2014/main" id="{18583E19-56B5-F5D7-0F0B-43751FDF466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64627689"/>
              </p:ext>
            </p:extLst>
          </p:nvPr>
        </p:nvGraphicFramePr>
        <p:xfrm>
          <a:off x="5141913" y="803275"/>
          <a:ext cx="5913437" cy="46370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2814102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CA67C73-06D3-F648-8BCB-02EB58B99982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35636"/>
            <a:ext cx="12192000" cy="6186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5074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DF555B4-A0BB-B148-BF2F-7165E93BCCD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8350" y="1409700"/>
            <a:ext cx="10655300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7097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91A7BFE-A3A6-C64D-B86E-64E348AC487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13939"/>
            <a:ext cx="12192000" cy="6230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3836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E589696-BCCC-0C47-91B5-C0EF0A4B55C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99511"/>
            <a:ext cx="12192000" cy="6658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6064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62C9703D-C8F9-44AD-A7C0-C2F3871F8C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160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C0105B9-4CB4-1C42-A40D-DC7E8B7429A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715" y="643467"/>
            <a:ext cx="10152570" cy="4873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2368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E4F299F-BDBC-FD4D-ACED-E134AFD3EAB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82123"/>
            <a:ext cx="12192000" cy="649375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6FDBCFC-D231-5245-9719-C2F70B9A7F6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878897"/>
            <a:ext cx="12192000" cy="5100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4477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E4F299F-BDBC-FD4D-ACED-E134AFD3EAB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82123"/>
            <a:ext cx="12192000" cy="649375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6FDBCFC-D231-5245-9719-C2F70B9A7F6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878897"/>
            <a:ext cx="12192000" cy="510020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4F82440-EBC2-314E-8604-07605B0EAC6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543473"/>
            <a:ext cx="12192000" cy="5771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334456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1958</TotalTime>
  <Words>122</Words>
  <Application>Microsoft Macintosh PowerPoint</Application>
  <PresentationFormat>Widescreen</PresentationFormat>
  <Paragraphs>26</Paragraphs>
  <Slides>14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Gill Sans MT</vt:lpstr>
      <vt:lpstr>Gallery</vt:lpstr>
      <vt:lpstr>Cloud IoT</vt:lpstr>
      <vt:lpstr>IoT Cloud Offering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Adafruit – Open source hardware &amp; Software</vt:lpstr>
      <vt:lpstr>SaMplE Code </vt:lpstr>
      <vt:lpstr>Demo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Here's your outline to get started</dc:title>
  <dc:subject/>
  <dc:creator>Amit Singh (amitsi4)</dc:creator>
  <cp:keywords/>
  <dc:description/>
  <cp:lastModifiedBy>AMIT SINGH</cp:lastModifiedBy>
  <cp:revision>8</cp:revision>
  <dcterms:created xsi:type="dcterms:W3CDTF">2022-07-03T10:46:42Z</dcterms:created>
  <dcterms:modified xsi:type="dcterms:W3CDTF">2022-07-09T20:51:05Z</dcterms:modified>
  <cp:category/>
</cp:coreProperties>
</file>